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0E8C-267D-4C53-B07F-112CBB9C883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6237-A30F-4656-9C49-30FF3962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Governments-AP Comp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Democratic to Authoritarian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5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340068"/>
            <a:ext cx="11006959" cy="53287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terms of government –structure might appear democratic with checks and balances and legislature that can pass laws</a:t>
            </a:r>
          </a:p>
          <a:p>
            <a:r>
              <a:rPr lang="en-US" dirty="0" smtClean="0"/>
              <a:t>But supreme leader (SL) either approves candidates for leg. Or appoints people to approve—power to do anything is beholden to the SL.</a:t>
            </a:r>
          </a:p>
          <a:p>
            <a:r>
              <a:rPr lang="en-US" dirty="0" smtClean="0"/>
              <a:t>The only democratic element is the peaceful transition of power (Khomeini to Khamenei). Don’t happen very often</a:t>
            </a:r>
          </a:p>
          <a:p>
            <a:r>
              <a:rPr lang="en-US" dirty="0" smtClean="0"/>
              <a:t>Presidency change not real change of power</a:t>
            </a:r>
          </a:p>
          <a:p>
            <a:r>
              <a:rPr lang="en-US" dirty="0" smtClean="0"/>
              <a:t>Elections are not free fair or competitive.  People can vote, but very few candidates are approved (and parties) of 1600, approved 6 in last election. (fake choice-status quo is preserved) Also claims of elections being rigged (2009)</a:t>
            </a:r>
          </a:p>
          <a:p>
            <a:r>
              <a:rPr lang="en-US" dirty="0" smtClean="0"/>
              <a:t>Media is heavily censored (</a:t>
            </a:r>
            <a:r>
              <a:rPr lang="en-US" dirty="0" err="1" smtClean="0"/>
              <a:t>govt</a:t>
            </a:r>
            <a:r>
              <a:rPr lang="en-US" dirty="0" smtClean="0"/>
              <a:t> monopoly on broadcasting) and satellite dishes are banned</a:t>
            </a:r>
          </a:p>
          <a:p>
            <a:r>
              <a:rPr lang="en-US" dirty="0" smtClean="0"/>
              <a:t>Demonstrations allowed only in accordance with Islam, in practice only demonstrations that support government allowed</a:t>
            </a:r>
          </a:p>
          <a:p>
            <a:r>
              <a:rPr lang="en-US" dirty="0" smtClean="0"/>
              <a:t>Activists, foreigners subject to arbitrary prosecution and detention limited independence.</a:t>
            </a:r>
          </a:p>
          <a:p>
            <a:r>
              <a:rPr lang="en-US" dirty="0" smtClean="0"/>
              <a:t>Judiciary upholds law but is also tool of government oppression</a:t>
            </a:r>
          </a:p>
          <a:p>
            <a:r>
              <a:rPr lang="en-US" dirty="0" smtClean="0"/>
              <a:t>Mixed economy, however government controls petroleum industry (most important).  Smaller companies are funded or controlled by government of Rev Guard.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1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8" y="57944"/>
            <a:ext cx="8988972" cy="6741729"/>
          </a:xfrm>
        </p:spPr>
      </p:pic>
    </p:spTree>
    <p:extLst>
      <p:ext uri="{BB962C8B-B14F-4D97-AF65-F5344CB8AC3E}">
        <p14:creationId xmlns:p14="http://schemas.microsoft.com/office/powerpoint/2010/main" val="288963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51395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Led by communist party, all people who run for election are from that party</a:t>
            </a:r>
          </a:p>
          <a:p>
            <a:r>
              <a:rPr lang="en-US" dirty="0" smtClean="0"/>
              <a:t>No free and competitive elections</a:t>
            </a:r>
          </a:p>
          <a:p>
            <a:r>
              <a:rPr lang="en-US" dirty="0" smtClean="0"/>
              <a:t>President elected by NPC, but people of China don’t elect NPC (hierarchy)  really no way for people to challenge the top.</a:t>
            </a:r>
          </a:p>
          <a:p>
            <a:r>
              <a:rPr lang="en-US" dirty="0" smtClean="0"/>
              <a:t>In order to be considered from NPC, you have to be approved by people already in power (so no opposition)</a:t>
            </a:r>
          </a:p>
          <a:p>
            <a:r>
              <a:rPr lang="en-US" dirty="0" smtClean="0"/>
              <a:t>No civil liberties (censors internet, news, all of those, everything is state run, no private media companies) </a:t>
            </a:r>
          </a:p>
          <a:p>
            <a:r>
              <a:rPr lang="en-US" dirty="0" smtClean="0"/>
              <a:t>Those who speak against government are punished, killed, arrested, camps</a:t>
            </a:r>
          </a:p>
          <a:p>
            <a:r>
              <a:rPr lang="en-US" dirty="0" smtClean="0"/>
              <a:t>Prevalence or rule of law—doesn’t really happen (many class systems in place) 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allows opposition movements, but controlled </a:t>
            </a:r>
            <a:r>
              <a:rPr lang="en-US" smtClean="0"/>
              <a:t>by government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8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5" y="365124"/>
            <a:ext cx="8673990" cy="6505493"/>
          </a:xfrm>
        </p:spPr>
      </p:pic>
    </p:spTree>
    <p:extLst>
      <p:ext uri="{BB962C8B-B14F-4D97-AF65-F5344CB8AC3E}">
        <p14:creationId xmlns:p14="http://schemas.microsoft.com/office/powerpoint/2010/main" val="58090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Great Britain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free elections</a:t>
            </a:r>
          </a:p>
          <a:p>
            <a:r>
              <a:rPr lang="en-US" dirty="0" smtClean="0"/>
              <a:t>Some human rights</a:t>
            </a:r>
          </a:p>
          <a:p>
            <a:r>
              <a:rPr lang="en-US" dirty="0" smtClean="0"/>
              <a:t>Some rule of laws</a:t>
            </a:r>
          </a:p>
          <a:p>
            <a:r>
              <a:rPr lang="en-US" dirty="0" smtClean="0"/>
              <a:t>Some free market economies with big GDPs</a:t>
            </a:r>
          </a:p>
          <a:p>
            <a:r>
              <a:rPr lang="en-US" dirty="0" smtClean="0"/>
              <a:t>Have party competition</a:t>
            </a:r>
          </a:p>
          <a:p>
            <a:r>
              <a:rPr lang="en-US" dirty="0" smtClean="0"/>
              <a:t>Some peaceful transitions</a:t>
            </a:r>
          </a:p>
          <a:p>
            <a:r>
              <a:rPr lang="en-US" dirty="0" smtClean="0"/>
              <a:t>Ways to check power within the government</a:t>
            </a:r>
          </a:p>
          <a:p>
            <a:r>
              <a:rPr lang="en-US" dirty="0" smtClean="0"/>
              <a:t>Have civil society and bring people together with </a:t>
            </a:r>
            <a:r>
              <a:rPr lang="en-US" dirty="0" err="1" smtClean="0"/>
              <a:t>gov</a:t>
            </a:r>
            <a:endParaRPr lang="en-US" dirty="0" smtClean="0"/>
          </a:p>
          <a:p>
            <a:r>
              <a:rPr lang="en-US" dirty="0" smtClean="0"/>
              <a:t>Ways to hold elected officials accountable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615" y="858886"/>
            <a:ext cx="6871084" cy="5153312"/>
          </a:xfrm>
        </p:spPr>
      </p:pic>
    </p:spTree>
    <p:extLst>
      <p:ext uri="{BB962C8B-B14F-4D97-AF65-F5344CB8AC3E}">
        <p14:creationId xmlns:p14="http://schemas.microsoft.com/office/powerpoint/2010/main" val="292268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Competitive elections</a:t>
            </a:r>
          </a:p>
          <a:p>
            <a:r>
              <a:rPr lang="en-US" dirty="0" smtClean="0"/>
              <a:t>Political parties (5 or so)</a:t>
            </a:r>
          </a:p>
          <a:p>
            <a:r>
              <a:rPr lang="en-US" dirty="0" smtClean="0"/>
              <a:t>On paper they have free speech—they do but it’s deterred because of cartels and crime</a:t>
            </a:r>
          </a:p>
          <a:p>
            <a:r>
              <a:rPr lang="en-US" dirty="0" smtClean="0"/>
              <a:t>President is elected to 1-- 6 year term by popular vote</a:t>
            </a:r>
          </a:p>
          <a:p>
            <a:r>
              <a:rPr lang="en-US" dirty="0" smtClean="0"/>
              <a:t>Legislative branch elected by popular vote and proportional reps</a:t>
            </a:r>
          </a:p>
          <a:p>
            <a:r>
              <a:rPr lang="en-US" dirty="0" smtClean="0"/>
              <a:t>Supreme court only has 1 term of 15 years</a:t>
            </a:r>
          </a:p>
          <a:p>
            <a:r>
              <a:rPr lang="en-US" dirty="0" smtClean="0"/>
              <a:t>Checks and balances (judicial appointees confirmed by congress)</a:t>
            </a:r>
          </a:p>
          <a:p>
            <a:r>
              <a:rPr lang="en-US" dirty="0" smtClean="0"/>
              <a:t>Corruption and political violence are a problem</a:t>
            </a:r>
          </a:p>
          <a:p>
            <a:r>
              <a:rPr lang="en-US" dirty="0" smtClean="0"/>
              <a:t>Police brutality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6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7" y="365125"/>
            <a:ext cx="8371488" cy="6278616"/>
          </a:xfrm>
        </p:spPr>
      </p:pic>
    </p:spTree>
    <p:extLst>
      <p:ext uri="{BB962C8B-B14F-4D97-AF65-F5344CB8AC3E}">
        <p14:creationId xmlns:p14="http://schemas.microsoft.com/office/powerpoint/2010/main" val="188385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Nigeria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287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looks democratic on paper, implementation it gets grey </a:t>
            </a:r>
          </a:p>
          <a:p>
            <a:r>
              <a:rPr lang="en-US" dirty="0" smtClean="0"/>
              <a:t>Elections are “competitive” but actually deterred by violence and intimidation and polling issues.  Voter turnout is really bad.</a:t>
            </a:r>
          </a:p>
          <a:p>
            <a:r>
              <a:rPr lang="en-US" dirty="0" smtClean="0"/>
              <a:t>There have been peaceful transitions of power (but haven’t been many transitions)</a:t>
            </a:r>
          </a:p>
          <a:p>
            <a:r>
              <a:rPr lang="en-US" dirty="0" smtClean="0"/>
              <a:t>There are multiple political parties but it’s hard to compete against the major ones (Peoples Democratic party in power from 1999-2015)</a:t>
            </a:r>
          </a:p>
          <a:p>
            <a:r>
              <a:rPr lang="en-US" dirty="0" smtClean="0"/>
              <a:t>Economy is supposed to by “mixed” but there is a lot of government corruption due to reliance on oil=excessive government involvement and economy not really free</a:t>
            </a:r>
          </a:p>
          <a:p>
            <a:r>
              <a:rPr lang="en-US" dirty="0" smtClean="0"/>
              <a:t>Civil society exists and functions for a while, but at the same time not a lot of public is involved/popular.  </a:t>
            </a:r>
          </a:p>
          <a:p>
            <a:r>
              <a:rPr lang="en-US" dirty="0" smtClean="0"/>
              <a:t>House and senate proposing bills to limit civil society….. (in process?)</a:t>
            </a:r>
          </a:p>
          <a:p>
            <a:r>
              <a:rPr lang="en-US" dirty="0" err="1" smtClean="0"/>
              <a:t>Buhari</a:t>
            </a:r>
            <a:r>
              <a:rPr lang="en-US" dirty="0" smtClean="0"/>
              <a:t> has been violating checks and limits on government (imprisoning judges, raiding senators’ houses without much of explanation, intimidation) </a:t>
            </a:r>
          </a:p>
          <a:p>
            <a:r>
              <a:rPr lang="en-US" dirty="0" smtClean="0"/>
              <a:t>Freedom of speech and press violated (journalist and activists imprisoned)</a:t>
            </a:r>
          </a:p>
          <a:p>
            <a:r>
              <a:rPr lang="en-US" dirty="0" smtClean="0"/>
              <a:t>Social media attempted to restrict (by </a:t>
            </a:r>
            <a:r>
              <a:rPr lang="en-US" dirty="0" err="1" smtClean="0"/>
              <a:t>Buhari</a:t>
            </a:r>
            <a:r>
              <a:rPr lang="en-US" dirty="0" smtClean="0"/>
              <a:t>) but was stopped</a:t>
            </a:r>
          </a:p>
          <a:p>
            <a:r>
              <a:rPr lang="en-US" dirty="0" smtClean="0"/>
              <a:t>Boko Haram is greatly affecting who’s actually able to vote </a:t>
            </a:r>
          </a:p>
          <a:p>
            <a:r>
              <a:rPr lang="en-US" dirty="0" smtClean="0"/>
              <a:t>Is ability to vote people out of office, but limited</a:t>
            </a:r>
          </a:p>
          <a:p>
            <a:r>
              <a:rPr lang="en-US" dirty="0" smtClean="0"/>
              <a:t>Rule of law exists, but judicial branch does not function independently and without corruption.  (pubic officials often not subject to authority)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2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9682" y="1062697"/>
            <a:ext cx="6558455" cy="4918840"/>
          </a:xfrm>
        </p:spPr>
      </p:pic>
    </p:spTree>
    <p:extLst>
      <p:ext uri="{BB962C8B-B14F-4D97-AF65-F5344CB8AC3E}">
        <p14:creationId xmlns:p14="http://schemas.microsoft.com/office/powerpoint/2010/main" val="123996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Russia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132"/>
            <a:ext cx="10515600" cy="53287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Democratic on paper</a:t>
            </a:r>
          </a:p>
          <a:p>
            <a:r>
              <a:rPr lang="en-US" dirty="0" smtClean="0"/>
              <a:t>Have laws for free speech and press, but Putin and government deny broadcast licenses, arrests journalist and sometimes kills them</a:t>
            </a:r>
          </a:p>
          <a:p>
            <a:r>
              <a:rPr lang="en-US" dirty="0" smtClean="0"/>
              <a:t>Forces companies to sell self to state</a:t>
            </a:r>
          </a:p>
          <a:p>
            <a:r>
              <a:rPr lang="en-US" dirty="0" smtClean="0"/>
              <a:t>Technically have voting rights, but restrictions on media mean campaigning doesn’t really exist (no opposition candidates)</a:t>
            </a:r>
          </a:p>
          <a:p>
            <a:r>
              <a:rPr lang="en-US" dirty="0" smtClean="0"/>
              <a:t>Fair elections not possible</a:t>
            </a:r>
          </a:p>
          <a:p>
            <a:r>
              <a:rPr lang="en-US" dirty="0" smtClean="0"/>
              <a:t>Totalitarianism? Basically. Putin installs allies for government positions </a:t>
            </a:r>
          </a:p>
          <a:p>
            <a:r>
              <a:rPr lang="en-US" dirty="0" smtClean="0"/>
              <a:t>Fake democracy but looks like republic with three branches</a:t>
            </a:r>
          </a:p>
          <a:p>
            <a:r>
              <a:rPr lang="en-US" dirty="0" smtClean="0"/>
              <a:t>Opposition is hand picked by Putin.  (looks more democratic, without risk of real opposition—he manipulates to look like a democracy)</a:t>
            </a:r>
          </a:p>
          <a:p>
            <a:r>
              <a:rPr lang="en-US" dirty="0" smtClean="0"/>
              <a:t>After USSR fell, Russia feared checks and balances would endanger ability for top-down reform.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4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6" y="491249"/>
            <a:ext cx="7996072" cy="5997054"/>
          </a:xfrm>
        </p:spPr>
      </p:pic>
    </p:spTree>
    <p:extLst>
      <p:ext uri="{BB962C8B-B14F-4D97-AF65-F5344CB8AC3E}">
        <p14:creationId xmlns:p14="http://schemas.microsoft.com/office/powerpoint/2010/main" val="152952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807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Governments-AP Comp </vt:lpstr>
      <vt:lpstr>#1 Great Britain </vt:lpstr>
      <vt:lpstr>PowerPoint Presentation</vt:lpstr>
      <vt:lpstr>#2 Mexico</vt:lpstr>
      <vt:lpstr>PowerPoint Presentation</vt:lpstr>
      <vt:lpstr>#3 Nigeria </vt:lpstr>
      <vt:lpstr>PowerPoint Presentation</vt:lpstr>
      <vt:lpstr>#4 Russia </vt:lpstr>
      <vt:lpstr>PowerPoint Presentation</vt:lpstr>
      <vt:lpstr>#5 Iran</vt:lpstr>
      <vt:lpstr>PowerPoint Presentation</vt:lpstr>
      <vt:lpstr>#6 China</vt:lpstr>
      <vt:lpstr>PowerPoint Presentation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Seim, Kara</dc:creator>
  <cp:lastModifiedBy>Seim, Kara</cp:lastModifiedBy>
  <cp:revision>6</cp:revision>
  <dcterms:created xsi:type="dcterms:W3CDTF">2019-09-20T12:33:18Z</dcterms:created>
  <dcterms:modified xsi:type="dcterms:W3CDTF">2019-09-20T13:06:54Z</dcterms:modified>
</cp:coreProperties>
</file>